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80" r:id="rId3"/>
    <p:sldId id="277" r:id="rId4"/>
    <p:sldId id="284" r:id="rId5"/>
    <p:sldId id="256" r:id="rId6"/>
    <p:sldId id="262" r:id="rId7"/>
    <p:sldId id="279" r:id="rId8"/>
    <p:sldId id="278" r:id="rId9"/>
    <p:sldId id="263" r:id="rId10"/>
    <p:sldId id="281" r:id="rId11"/>
    <p:sldId id="274" r:id="rId12"/>
    <p:sldId id="258" r:id="rId13"/>
    <p:sldId id="286" r:id="rId14"/>
    <p:sldId id="28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13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1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8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2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1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0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0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D433-5396-48C7-A4C5-D70BF71C13A5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1F0D-950F-4135-892D-45E591BA2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03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audio" Target="NULL" TargetMode="Externa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openxmlformats.org/officeDocument/2006/relationships/audio" Target="NU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audio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1" Type="http://schemas.openxmlformats.org/officeDocument/2006/relationships/audio" Target="NULL" TargetMode="Externa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openxmlformats.org/officeDocument/2006/relationships/audio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emf"/><Relationship Id="rId8" Type="http://schemas.openxmlformats.org/officeDocument/2006/relationships/image" Target="../media/image20.jpeg"/><Relationship Id="rId9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openxmlformats.org/officeDocument/2006/relationships/audi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otherearthnews.com/~/media/Images/MEN/Editorial/Blogs/Natural%20Health/The%20Future%20of%20Urban%20Gardening/NH-MA12eaglestreet-2593resized600X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29" y="331199"/>
            <a:ext cx="9212826" cy="61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type="subTitle" idx="1"/>
          </p:nvPr>
        </p:nvSpPr>
        <p:spPr>
          <a:xfrm>
            <a:off x="2025113" y="621956"/>
            <a:ext cx="9055842" cy="5377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Dasia Harmon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Experience in Agriculture </a:t>
            </a:r>
          </a:p>
          <a:p>
            <a:pPr marL="0" indent="0" algn="ctr">
              <a:buNone/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Baskerville Old Face" panose="02020602080505020303" pitchFamily="18" charset="0"/>
              </a:rPr>
              <a:t>Supplemental Material: PowerPoint </a:t>
            </a:r>
          </a:p>
          <a:p>
            <a:pPr marL="0" indent="0" algn="ctr">
              <a:buNone/>
            </a:pPr>
            <a:endParaRPr lang="en-US" sz="4400" dirty="0">
              <a:latin typeface="Baskerville Old Face" panose="020206020805050203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7" end="6048.1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0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4000">
        <p14:reveal/>
      </p:transition>
    </mc:Choice>
    <mc:Fallback xmlns="">
      <p:transition spd="slow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5029" y="2163049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GRADUATE SCHOOL at 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Florida A&amp;M University in 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Tallahassee, FL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2014-2016</a:t>
            </a:r>
            <a:endParaRPr lang="en-US" sz="4400" dirty="0">
              <a:latin typeface="Baskerville Old Face" panose="02020602080505020303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0" t="-2855"/>
          <a:stretch/>
        </p:blipFill>
        <p:spPr bwMode="auto">
          <a:xfrm rot="1416478">
            <a:off x="9429077" y="709002"/>
            <a:ext cx="1908955" cy="1906497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59270" y="-2068023"/>
            <a:ext cx="1552057" cy="6666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6732">
            <a:off x="6601217" y="5640990"/>
            <a:ext cx="4517528" cy="8900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6" b="-1192"/>
          <a:stretch/>
        </p:blipFill>
        <p:spPr bwMode="auto">
          <a:xfrm rot="20393233">
            <a:off x="1974913" y="4542434"/>
            <a:ext cx="1762306" cy="172144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7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1923" y="4680154"/>
            <a:ext cx="446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Entomology!!!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282" r="1314" b="14154"/>
          <a:stretch/>
        </p:blipFill>
        <p:spPr>
          <a:xfrm>
            <a:off x="3671455" y="175971"/>
            <a:ext cx="5010429" cy="6552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2659" y="5530262"/>
            <a:ext cx="417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Entomology!!!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3" end="721.74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96" y="175972"/>
            <a:ext cx="3214413" cy="2464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53514">
            <a:off x="335203" y="2719700"/>
            <a:ext cx="3029081" cy="387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5859">
            <a:off x="9026110" y="175972"/>
            <a:ext cx="2895851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3535" y="2640355"/>
            <a:ext cx="2919849" cy="37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57925" y="537439"/>
            <a:ext cx="4806506" cy="4065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166" y="166829"/>
            <a:ext cx="3627434" cy="433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37" y="2697235"/>
            <a:ext cx="3807464" cy="37646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" end="1263.49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300"/>
    </mc:Choice>
    <mc:Fallback xmlns="">
      <p:transition advTm="9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133" r="-424" b="29397"/>
          <a:stretch/>
        </p:blipFill>
        <p:spPr>
          <a:xfrm rot="155732">
            <a:off x="7159302" y="382695"/>
            <a:ext cx="4540546" cy="3254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45" y="54029"/>
            <a:ext cx="3691076" cy="4650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11121" r="10660"/>
          <a:stretch/>
        </p:blipFill>
        <p:spPr>
          <a:xfrm rot="21414249">
            <a:off x="4721207" y="3827324"/>
            <a:ext cx="3358676" cy="2509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342428">
            <a:off x="786274" y="5112163"/>
            <a:ext cx="233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Biloxi, MS</a:t>
            </a:r>
          </a:p>
          <a:p>
            <a:pPr algn="ctr"/>
            <a:r>
              <a:rPr lang="en-US" dirty="0" smtClean="0"/>
              <a:t>South Eastern Branch Entomological Society of America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800049">
            <a:off x="9333959" y="4684722"/>
            <a:ext cx="233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Raleigh, NC</a:t>
            </a:r>
          </a:p>
          <a:p>
            <a:pPr algn="ctr"/>
            <a:r>
              <a:rPr lang="en-US" dirty="0" smtClean="0"/>
              <a:t>South Eastern Branch Entomological Society of America 2016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" end="1410.0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9900" r="968" b="29654"/>
          <a:stretch/>
        </p:blipFill>
        <p:spPr>
          <a:xfrm>
            <a:off x="600285" y="167153"/>
            <a:ext cx="4520640" cy="3283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52" y="757088"/>
            <a:ext cx="3983629" cy="2988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369" y="4138046"/>
            <a:ext cx="3106994" cy="2330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68" y="3814916"/>
            <a:ext cx="3700747" cy="2775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0762" y="3451127"/>
            <a:ext cx="159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Science Fair Tallahassee, FL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78065" y="4827639"/>
            <a:ext cx="1956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Harambee</a:t>
            </a:r>
            <a:r>
              <a:rPr lang="en-US" dirty="0" smtClean="0"/>
              <a:t> Festival Tallahassee, FL 2016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7" end="4868.68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0"/>
    </mc:Choice>
    <mc:Fallback xmlns="">
      <p:transition spd="slow" advTm="113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833">
            <a:off x="5164495" y="332304"/>
            <a:ext cx="2513449" cy="1801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945" y="749018"/>
            <a:ext cx="9358746" cy="109513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WHY                      </a:t>
            </a:r>
            <a:r>
              <a:rPr lang="en-US" sz="6000" dirty="0" smtClean="0">
                <a:solidFill>
                  <a:schemeClr val="accent4"/>
                </a:solidFill>
              </a:rPr>
              <a:t>?!</a:t>
            </a:r>
            <a:endParaRPr lang="en-US" sz="60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130211">
            <a:off x="6057720" y="4263384"/>
            <a:ext cx="2893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 Black" panose="020B0A04020102020204" pitchFamily="34" charset="0"/>
              </a:rPr>
              <a:t>Well Rounded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3644" y="3360585"/>
            <a:ext cx="312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 DELANEY" panose="02000000000000000000" pitchFamily="2" charset="0"/>
              </a:rPr>
              <a:t>Enthusiastic</a:t>
            </a:r>
            <a:r>
              <a:rPr lang="en-US" sz="3600" dirty="0" smtClean="0">
                <a:latin typeface="AR CHRISTY" panose="02000000000000000000" pitchFamily="2" charset="0"/>
              </a:rPr>
              <a:t> </a:t>
            </a:r>
            <a:endParaRPr lang="en-US" sz="3600" dirty="0">
              <a:latin typeface="AR CHRISTY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6372" y="4375144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latin typeface="Baskerville Old Face" panose="02020602080505020303" pitchFamily="18" charset="0"/>
              </a:rPr>
              <a:t>Patient</a:t>
            </a:r>
            <a:endParaRPr lang="en-US" u="sng" dirty="0">
              <a:latin typeface="Baskerville Old Face" panose="020206020805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1336" y="2892711"/>
            <a:ext cx="2851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Baskerville Old Face" panose="02020602080505020303" pitchFamily="18" charset="0"/>
              </a:rPr>
              <a:t>Experienced</a:t>
            </a:r>
            <a:endParaRPr lang="en-US" sz="3600" i="1" dirty="0">
              <a:latin typeface="Baskerville Old Face" panose="020206020805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954148">
            <a:off x="2016320" y="2982558"/>
            <a:ext cx="285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askerville Old Face" panose="02020602080505020303" pitchFamily="18" charset="0"/>
              </a:rPr>
              <a:t>Punctual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290" y="4316833"/>
            <a:ext cx="2670279" cy="2066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797" y="125153"/>
            <a:ext cx="8451273" cy="67328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67275" y="2736636"/>
            <a:ext cx="6340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 DELANEY" panose="02000000000000000000" pitchFamily="2" charset="0"/>
              </a:rPr>
              <a:t>Thank You For Watching!!!</a:t>
            </a:r>
            <a:endParaRPr lang="en-US" sz="6000" b="1" dirty="0">
              <a:solidFill>
                <a:schemeClr val="bg1"/>
              </a:solidFill>
              <a:latin typeface="AR DELANEY" panose="02000000000000000000" pitchFamily="2" charset="0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84" end="1075.19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8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4"/>
    </mc:Choice>
    <mc:Fallback xmlns="">
      <p:transition spd="slow" advTm="236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4371">
            <a:off x="7104501" y="2959314"/>
            <a:ext cx="4737180" cy="315299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381" y="752200"/>
            <a:ext cx="10515600" cy="48311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YOUTH CORE</a:t>
            </a:r>
          </a:p>
          <a:p>
            <a:pPr marL="0" indent="0" algn="ctr">
              <a:buNone/>
            </a:pPr>
            <a:r>
              <a:rPr lang="en-US" sz="3600" dirty="0" smtClean="0">
                <a:latin typeface="Baskerville Old Face" panose="02020602080505020303" pitchFamily="18" charset="0"/>
              </a:rPr>
              <a:t>At Growing Power in </a:t>
            </a:r>
          </a:p>
          <a:p>
            <a:pPr marL="0" indent="0" algn="ctr">
              <a:buNone/>
            </a:pPr>
            <a:r>
              <a:rPr lang="en-US" sz="3600" dirty="0" smtClean="0">
                <a:latin typeface="Baskerville Old Face" panose="02020602080505020303" pitchFamily="18" charset="0"/>
              </a:rPr>
              <a:t>Milwaukee, WI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2001-2009</a:t>
            </a:r>
            <a:endParaRPr lang="en-US" sz="4400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https://pbs.twimg.com/profile_images/2966538314/194673773faa39c9442e1b91fc703559_400x40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394">
            <a:off x="700206" y="525602"/>
            <a:ext cx="2697740" cy="26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5281">
            <a:off x="1465456" y="3534363"/>
            <a:ext cx="4304750" cy="33481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6" end="1452.57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6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746" y="332615"/>
            <a:ext cx="8339516" cy="625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754" y="6217920"/>
            <a:ext cx="231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Growing Power, </a:t>
            </a:r>
            <a:r>
              <a:rPr lang="en-US" dirty="0" err="1" smtClean="0"/>
              <a:t>Inc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1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822">
        <p14:flash/>
      </p:transition>
    </mc:Choice>
    <mc:Fallback xmlns="">
      <p:transition spd="slow" advTm="1082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1386481">
            <a:off x="375388" y="1262710"/>
            <a:ext cx="5045993" cy="3740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7730">
            <a:off x="5908078" y="2326197"/>
            <a:ext cx="5873271" cy="36805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35" end="2763.0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9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Dasia Harmon\Pictures\2010-12 Dec Growing Power\DSCN13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1538">
            <a:off x="7486844" y="1675831"/>
            <a:ext cx="4714860" cy="367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5261">
            <a:off x="389166" y="957011"/>
            <a:ext cx="7143750" cy="40481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456813"/>
      </p:ext>
    </p:extLst>
  </p:cSld>
  <p:clrMapOvr>
    <a:masterClrMapping/>
  </p:clrMapOvr>
  <p:transition xmlns:p14="http://schemas.microsoft.com/office/powerpoint/2010/main" spd="slow" advTm="11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Dasia Harmon\Pictures\2010-12 Dec Growing Power\DSCN0718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-575"/>
          <a:stretch/>
        </p:blipFill>
        <p:spPr bwMode="auto">
          <a:xfrm>
            <a:off x="3254477" y="245806"/>
            <a:ext cx="5796327" cy="4843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15215" y="5250426"/>
            <a:ext cx="507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</a:t>
            </a:r>
            <a:r>
              <a:rPr lang="en-US" dirty="0" smtClean="0"/>
              <a:t>Allen, founder and </a:t>
            </a:r>
            <a:r>
              <a:rPr lang="en-US" dirty="0"/>
              <a:t>CEO of Growing Power Inc</a:t>
            </a:r>
            <a:r>
              <a:rPr lang="en-US" dirty="0" smtClean="0"/>
              <a:t>. farmer, my mentor</a:t>
            </a:r>
            <a:r>
              <a:rPr lang="en-US" dirty="0"/>
              <a:t>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6" end="1603.1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1737" y="2120254"/>
            <a:ext cx="7602749" cy="19601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Fort Valley State University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College of Agriculture </a:t>
            </a:r>
          </a:p>
          <a:p>
            <a:pPr marL="0" indent="0" algn="ctr">
              <a:buNone/>
            </a:pPr>
            <a:r>
              <a:rPr lang="en-US" sz="4400" dirty="0" smtClean="0">
                <a:latin typeface="Baskerville Old Face" panose="02020602080505020303" pitchFamily="18" charset="0"/>
              </a:rPr>
              <a:t>2009-2014</a:t>
            </a:r>
            <a:endParaRPr lang="en-US" sz="4400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6" y="418541"/>
            <a:ext cx="5513175" cy="1401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1576">
            <a:off x="8843336" y="4020606"/>
            <a:ext cx="1755214" cy="17552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6" end="408.56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42669" y="2237250"/>
            <a:ext cx="3567099" cy="3562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920" y="258298"/>
            <a:ext cx="3578943" cy="4442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2114" y="4700959"/>
            <a:ext cx="407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President of </a:t>
            </a:r>
            <a:r>
              <a:rPr lang="en-US" dirty="0" err="1" smtClean="0">
                <a:latin typeface="Baskerville Old Face" panose="02020602080505020303" pitchFamily="18" charset="0"/>
              </a:rPr>
              <a:t>Agridemic</a:t>
            </a:r>
            <a:r>
              <a:rPr lang="en-US" dirty="0" smtClean="0">
                <a:latin typeface="Baskerville Old Face" panose="02020602080505020303" pitchFamily="18" charset="0"/>
              </a:rPr>
              <a:t> Forum 2013, 2014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63" y="1889715"/>
            <a:ext cx="3894051" cy="3909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89364" y="5321508"/>
            <a:ext cx="125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80073" y="53215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67" end="1301.23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7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3" y="1077686"/>
            <a:ext cx="3839202" cy="4965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906" y="1168324"/>
            <a:ext cx="3880869" cy="472856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136563" y="681144"/>
            <a:ext cx="3792645" cy="484984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6" end="5987.47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4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</TotalTime>
  <Words>133</Words>
  <Application>Microsoft Macintosh PowerPoint</Application>
  <PresentationFormat>Custom</PresentationFormat>
  <Paragraphs>44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                     ?!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Dasia Harmon</dc:creator>
  <cp:lastModifiedBy>Tiffany McClain</cp:lastModifiedBy>
  <cp:revision>70</cp:revision>
  <dcterms:created xsi:type="dcterms:W3CDTF">2016-01-27T14:28:07Z</dcterms:created>
  <dcterms:modified xsi:type="dcterms:W3CDTF">2016-12-16T16:04:01Z</dcterms:modified>
</cp:coreProperties>
</file>